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5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15.02.2011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Parotis</a:t>
            </a:r>
            <a:r>
              <a:rPr lang="tr-TR" dirty="0" smtClean="0"/>
              <a:t> tümörü,</a:t>
            </a:r>
            <a:br>
              <a:rPr lang="tr-TR" dirty="0" smtClean="0"/>
            </a:br>
            <a:r>
              <a:rPr lang="tr-TR" dirty="0" smtClean="0"/>
              <a:t>deriye yapışıklık gösteriyor</a:t>
            </a:r>
            <a:endParaRPr lang="tr-TR" dirty="0"/>
          </a:p>
        </p:txBody>
      </p:sp>
      <p:pic>
        <p:nvPicPr>
          <p:cNvPr id="3074" name="Picture 2" descr="C:\Users\Ergin\Desktop\web2010 videolar\parotidektomi 1\DSC02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Yüz sinirinin tümörden sonraki</a:t>
            </a:r>
            <a:br>
              <a:rPr lang="tr-TR" dirty="0" smtClean="0"/>
            </a:br>
            <a:r>
              <a:rPr lang="tr-TR" dirty="0" smtClean="0"/>
              <a:t> uç dalları işaret edilmiştir</a:t>
            </a:r>
            <a:endParaRPr lang="tr-TR" dirty="0"/>
          </a:p>
        </p:txBody>
      </p:sp>
      <p:pic>
        <p:nvPicPr>
          <p:cNvPr id="12290" name="Picture 2" descr="C:\Users\Ergin\Desktop\web2010 videolar\parotidektomi 1\DSC02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/>
              <a:t>Derin lobdan gelişen tümör </a:t>
            </a:r>
            <a:br>
              <a:rPr lang="tr-TR" sz="3200" dirty="0" smtClean="0"/>
            </a:br>
            <a:r>
              <a:rPr lang="tr-TR" sz="3200" dirty="0" smtClean="0"/>
              <a:t>ve</a:t>
            </a:r>
            <a:br>
              <a:rPr lang="tr-TR" sz="3200" dirty="0" smtClean="0"/>
            </a:br>
            <a:r>
              <a:rPr lang="tr-TR" sz="3200" dirty="0" smtClean="0"/>
              <a:t> yüz siniri dalları</a:t>
            </a:r>
            <a:endParaRPr lang="tr-TR" sz="3200" dirty="0"/>
          </a:p>
        </p:txBody>
      </p:sp>
      <p:pic>
        <p:nvPicPr>
          <p:cNvPr id="11266" name="Picture 2" descr="C:\Users\Ergin\Desktop\web2010 videolar\parotidektomi 1\DSC02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Yüz sinirini alttan iten </a:t>
            </a:r>
            <a:r>
              <a:rPr lang="tr-TR" dirty="0" err="1" smtClean="0"/>
              <a:t>tömöral</a:t>
            </a:r>
            <a:r>
              <a:rPr lang="tr-TR" dirty="0" smtClean="0"/>
              <a:t> patoloji</a:t>
            </a:r>
            <a:endParaRPr lang="tr-TR" dirty="0"/>
          </a:p>
        </p:txBody>
      </p:sp>
      <p:pic>
        <p:nvPicPr>
          <p:cNvPr id="15362" name="Picture 2" descr="C:\Users\Ergin\Desktop\web2010 videolar\parotidektomi 1\DSC02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Yüz sinirini alttan iten </a:t>
            </a:r>
            <a:r>
              <a:rPr lang="tr-TR" dirty="0" err="1" smtClean="0"/>
              <a:t>tömöral</a:t>
            </a:r>
            <a:r>
              <a:rPr lang="tr-TR" dirty="0" smtClean="0"/>
              <a:t> patoloji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sz="3100" dirty="0" smtClean="0"/>
              <a:t>aletle işaret edilen yüz siniridir</a:t>
            </a:r>
            <a:r>
              <a:rPr lang="tr-TR" dirty="0" smtClean="0"/>
              <a:t>.) </a:t>
            </a:r>
            <a:endParaRPr lang="tr-TR" dirty="0"/>
          </a:p>
        </p:txBody>
      </p:sp>
      <p:pic>
        <p:nvPicPr>
          <p:cNvPr id="14338" name="Picture 2" descr="C:\Users\Ergin\Desktop\web2010 videolar\parotidektomi 1\DSC023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Tümör çıkartıldıktan sonra yüz siniri</a:t>
            </a:r>
            <a:endParaRPr lang="tr-TR" dirty="0"/>
          </a:p>
        </p:txBody>
      </p:sp>
      <p:pic>
        <p:nvPicPr>
          <p:cNvPr id="16386" name="Picture 2" descr="C:\Users\Ergin\Desktop\web2010 videolar\parotidektomi 1\DSC02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7" name="6 Sağ Ok"/>
          <p:cNvSpPr/>
          <p:nvPr/>
        </p:nvSpPr>
        <p:spPr>
          <a:xfrm>
            <a:off x="2483768" y="4149080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 </a:t>
            </a:r>
            <a:r>
              <a:rPr lang="tr-TR" dirty="0" err="1" smtClean="0"/>
              <a:t>parotis</a:t>
            </a:r>
            <a:r>
              <a:rPr lang="tr-TR" dirty="0" smtClean="0"/>
              <a:t> bezinde kitle</a:t>
            </a:r>
            <a:endParaRPr lang="tr-TR" dirty="0"/>
          </a:p>
        </p:txBody>
      </p:sp>
      <p:pic>
        <p:nvPicPr>
          <p:cNvPr id="17410" name="Picture 2" descr="C:\Users\Ergin\Desktop\web2010 videolar\parotidektomi 1\DSC02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65661" cy="4525963"/>
          </a:xfrm>
          <a:prstGeom prst="rect">
            <a:avLst/>
          </a:prstGeom>
          <a:noFill/>
        </p:spPr>
      </p:pic>
      <p:sp>
        <p:nvSpPr>
          <p:cNvPr id="5" name="4 Sağ Ok"/>
          <p:cNvSpPr/>
          <p:nvPr/>
        </p:nvSpPr>
        <p:spPr>
          <a:xfrm>
            <a:off x="2123728" y="4077072"/>
            <a:ext cx="69037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1259632" y="1484784"/>
            <a:ext cx="1562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Ameliyat alanı işaretlenmiş</a:t>
            </a:r>
            <a:endParaRPr lang="tr-TR" dirty="0"/>
          </a:p>
        </p:txBody>
      </p:sp>
      <p:pic>
        <p:nvPicPr>
          <p:cNvPr id="5122" name="Picture 2" descr="C:\Users\Ergin\Desktop\web2010 videolar\parotidektomi 1\DSC02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İnsizyon</a:t>
            </a:r>
            <a:r>
              <a:rPr lang="tr-TR" dirty="0" smtClean="0"/>
              <a:t> yapılmış,</a:t>
            </a:r>
            <a:br>
              <a:rPr lang="tr-TR" dirty="0" smtClean="0"/>
            </a:br>
            <a:r>
              <a:rPr lang="tr-TR" dirty="0" smtClean="0"/>
              <a:t> cerrahi alan ortaya konuluyor.</a:t>
            </a:r>
            <a:endParaRPr lang="tr-TR" dirty="0"/>
          </a:p>
        </p:txBody>
      </p:sp>
      <p:pic>
        <p:nvPicPr>
          <p:cNvPr id="6146" name="Picture 2" descr="C:\Users\Ergin\Desktop\web2010 videolar\parotidektomi 1\DSC023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Cerrahi alan üzerini örten derinin </a:t>
            </a:r>
            <a:br>
              <a:rPr lang="tr-TR" dirty="0" smtClean="0"/>
            </a:br>
            <a:r>
              <a:rPr lang="tr-TR" dirty="0" err="1" smtClean="0"/>
              <a:t>flep</a:t>
            </a:r>
            <a:r>
              <a:rPr lang="tr-TR" dirty="0" smtClean="0"/>
              <a:t> şeklinde kaldırılması</a:t>
            </a:r>
            <a:endParaRPr lang="tr-TR" dirty="0"/>
          </a:p>
        </p:txBody>
      </p:sp>
      <p:pic>
        <p:nvPicPr>
          <p:cNvPr id="7170" name="Picture 2" descr="C:\Users\Ergin\Desktop\web2010 videolar\parotidektomi 1\DSC023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tümörle ilişkisi  olan deri adasının cerrahiye dahil edilmesi</a:t>
            </a:r>
            <a:endParaRPr lang="tr-TR" dirty="0"/>
          </a:p>
        </p:txBody>
      </p:sp>
      <p:pic>
        <p:nvPicPr>
          <p:cNvPr id="8194" name="Picture 2" descr="C:\Users\Ergin\Desktop\web2010 videolar\parotidektomi 1\DSC023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Yüz sinirinin ortaya konulması için çalışma </a:t>
            </a:r>
            <a:endParaRPr lang="tr-TR" dirty="0"/>
          </a:p>
        </p:txBody>
      </p:sp>
      <p:pic>
        <p:nvPicPr>
          <p:cNvPr id="9218" name="Picture 2" descr="C:\Users\Ergin\Desktop\web2010 videolar\parotidektomi 1\DSC023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Tükrük</a:t>
            </a:r>
            <a:r>
              <a:rPr lang="tr-TR" dirty="0" smtClean="0"/>
              <a:t> bezi alanının ortaya konuluşu</a:t>
            </a:r>
            <a:endParaRPr lang="tr-TR" dirty="0"/>
          </a:p>
        </p:txBody>
      </p:sp>
      <p:pic>
        <p:nvPicPr>
          <p:cNvPr id="10242" name="Picture 2" descr="C:\Users\Ergin\Desktop\web2010 videolar\parotidektomi 1\DSC023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Tamamen ortaya konmuş cerrahi alan </a:t>
            </a:r>
            <a:endParaRPr lang="tr-TR" dirty="0"/>
          </a:p>
        </p:txBody>
      </p:sp>
      <p:pic>
        <p:nvPicPr>
          <p:cNvPr id="13314" name="Picture 2" descr="C:\Users\Ergin\Desktop\web2010 videolar\parotidektomi 1\DSC02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</Words>
  <Application>Microsoft Office PowerPoint</Application>
  <PresentationFormat>Ekran Gösterisi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Parotis tümörü, deriye yapışıklık gösteriyor</vt:lpstr>
      <vt:lpstr>Sağ parotis bezinde kitle</vt:lpstr>
      <vt:lpstr>Ameliyat alanı işaretlenmiş</vt:lpstr>
      <vt:lpstr>İnsizyon yapılmış,  cerrahi alan ortaya konuluyor.</vt:lpstr>
      <vt:lpstr>Cerrahi alan üzerini örten derinin  flep şeklinde kaldırılması</vt:lpstr>
      <vt:lpstr>tümörle ilişkisi  olan deri adasının cerrahiye dahil edilmesi</vt:lpstr>
      <vt:lpstr>Yüz sinirinin ortaya konulması için çalışma </vt:lpstr>
      <vt:lpstr>Tükrük bezi alanının ortaya konuluşu</vt:lpstr>
      <vt:lpstr>Tamamen ortaya konmuş cerrahi alan </vt:lpstr>
      <vt:lpstr>Yüz sinirinin tümörden sonraki  uç dalları işaret edilmiştir</vt:lpstr>
      <vt:lpstr>Derin lobdan gelişen tümör  ve  yüz siniri dalları</vt:lpstr>
      <vt:lpstr>Yüz sinirini alttan iten tömöral patoloji</vt:lpstr>
      <vt:lpstr>Yüz sinirini alttan iten tömöral patoloji (aletle işaret edilen yüz siniridir.) </vt:lpstr>
      <vt:lpstr>Tümör çıkartıldıktan sonra yüz siniri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Ergin</dc:creator>
  <cp:lastModifiedBy>Ergin</cp:lastModifiedBy>
  <cp:revision>4</cp:revision>
  <dcterms:created xsi:type="dcterms:W3CDTF">2011-02-14T18:48:43Z</dcterms:created>
  <dcterms:modified xsi:type="dcterms:W3CDTF">2011-02-15T08:15:04Z</dcterms:modified>
</cp:coreProperties>
</file>